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61" d="100"/>
          <a:sy n="61" d="100"/>
        </p:scale>
        <p:origin x="78"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313395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415812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11522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363238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306254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3BD39CD-61EA-42AD-9FA4-D025F7AF79DD}" type="datetimeFigureOut">
              <a:rPr lang="nl-NL" smtClean="0"/>
              <a:t>17-12-2013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270004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3BD39CD-61EA-42AD-9FA4-D025F7AF79DD}" type="datetimeFigureOut">
              <a:rPr lang="nl-NL" smtClean="0"/>
              <a:t>17-12-2013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65138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3BD39CD-61EA-42AD-9FA4-D025F7AF79DD}" type="datetimeFigureOut">
              <a:rPr lang="nl-NL" smtClean="0"/>
              <a:t>17-12-2013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188247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3BD39CD-61EA-42AD-9FA4-D025F7AF79DD}" type="datetimeFigureOut">
              <a:rPr lang="nl-NL" smtClean="0"/>
              <a:t>17-12-2013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162430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3BD39CD-61EA-42AD-9FA4-D025F7AF79DD}" type="datetimeFigureOut">
              <a:rPr lang="nl-NL" smtClean="0"/>
              <a:t>17-12-2013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284248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3BD39CD-61EA-42AD-9FA4-D025F7AF79DD}" type="datetimeFigureOut">
              <a:rPr lang="nl-NL" smtClean="0"/>
              <a:t>17-12-2013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DFE7135-222A-4F41-AC6D-B17456DDC536}" type="slidenum">
              <a:rPr lang="nl-NL" smtClean="0"/>
              <a:t>‹nr.›</a:t>
            </a:fld>
            <a:endParaRPr lang="nl-NL"/>
          </a:p>
        </p:txBody>
      </p:sp>
    </p:spTree>
    <p:extLst>
      <p:ext uri="{BB962C8B-B14F-4D97-AF65-F5344CB8AC3E}">
        <p14:creationId xmlns:p14="http://schemas.microsoft.com/office/powerpoint/2010/main" val="46930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D39CD-61EA-42AD-9FA4-D025F7AF79DD}" type="datetimeFigureOut">
              <a:rPr lang="nl-NL" smtClean="0"/>
              <a:t>17-12-2013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E7135-222A-4F41-AC6D-B17456DDC536}" type="slidenum">
              <a:rPr lang="nl-NL" smtClean="0"/>
              <a:t>‹nr.›</a:t>
            </a:fld>
            <a:endParaRPr lang="nl-NL"/>
          </a:p>
        </p:txBody>
      </p:sp>
    </p:spTree>
    <p:extLst>
      <p:ext uri="{BB962C8B-B14F-4D97-AF65-F5344CB8AC3E}">
        <p14:creationId xmlns:p14="http://schemas.microsoft.com/office/powerpoint/2010/main" val="3660623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Bewegingen in een PPT</a:t>
            </a:r>
            <a:endParaRPr lang="nl-NL" dirty="0"/>
          </a:p>
        </p:txBody>
      </p:sp>
      <p:sp>
        <p:nvSpPr>
          <p:cNvPr id="3" name="Ondertitel 2"/>
          <p:cNvSpPr>
            <a:spLocks noGrp="1"/>
          </p:cNvSpPr>
          <p:nvPr>
            <p:ph type="subTitle" idx="1"/>
          </p:nvPr>
        </p:nvSpPr>
        <p:spPr/>
        <p:txBody>
          <a:bodyPr/>
          <a:lstStyle/>
          <a:p>
            <a:r>
              <a:rPr lang="nl-NL" dirty="0" smtClean="0">
                <a:solidFill>
                  <a:schemeClr val="bg1">
                    <a:lumMod val="75000"/>
                  </a:schemeClr>
                </a:solidFill>
              </a:rPr>
              <a:t>Zet hier je naam</a:t>
            </a:r>
            <a:endParaRPr lang="nl-NL" dirty="0">
              <a:solidFill>
                <a:schemeClr val="bg1">
                  <a:lumMod val="75000"/>
                </a:schemeClr>
              </a:solidFill>
            </a:endParaRPr>
          </a:p>
        </p:txBody>
      </p:sp>
    </p:spTree>
    <p:extLst>
      <p:ext uri="{BB962C8B-B14F-4D97-AF65-F5344CB8AC3E}">
        <p14:creationId xmlns:p14="http://schemas.microsoft.com/office/powerpoint/2010/main" val="271885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692769" y="949569"/>
            <a:ext cx="2508739" cy="1477328"/>
          </a:xfrm>
          <a:prstGeom prst="rect">
            <a:avLst/>
          </a:prstGeom>
          <a:noFill/>
        </p:spPr>
        <p:txBody>
          <a:bodyPr wrap="square" rtlCol="0">
            <a:spAutoFit/>
          </a:bodyPr>
          <a:lstStyle/>
          <a:p>
            <a:r>
              <a:rPr lang="nl-NL" dirty="0" smtClean="0"/>
              <a:t>Plaats hier zelf 2 leuke bewegende animaties die van het internet komen. Verwijder de 1 april grap en deze tekst..</a:t>
            </a:r>
            <a:endParaRPr lang="nl-NL" dirty="0"/>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2208" y="2149898"/>
            <a:ext cx="2019300" cy="2181225"/>
          </a:xfrm>
          <a:prstGeom prst="rect">
            <a:avLst/>
          </a:prstGeom>
        </p:spPr>
      </p:pic>
    </p:spTree>
    <p:extLst>
      <p:ext uri="{BB962C8B-B14F-4D97-AF65-F5344CB8AC3E}">
        <p14:creationId xmlns:p14="http://schemas.microsoft.com/office/powerpoint/2010/main" val="287723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ep 6"/>
          <p:cNvGrpSpPr/>
          <p:nvPr/>
        </p:nvGrpSpPr>
        <p:grpSpPr>
          <a:xfrm>
            <a:off x="889000" y="-428635"/>
            <a:ext cx="9207502" cy="8289935"/>
            <a:chOff x="1790700" y="-123835"/>
            <a:chExt cx="9207502" cy="8289935"/>
          </a:xfrm>
        </p:grpSpPr>
        <p:sp>
          <p:nvSpPr>
            <p:cNvPr id="3" name="Boog 2"/>
            <p:cNvSpPr/>
            <p:nvPr/>
          </p:nvSpPr>
          <p:spPr>
            <a:xfrm rot="10800000">
              <a:off x="7658102" y="-123835"/>
              <a:ext cx="3340100" cy="33401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 name="Boog 3"/>
            <p:cNvSpPr/>
            <p:nvPr/>
          </p:nvSpPr>
          <p:spPr>
            <a:xfrm>
              <a:off x="1790700" y="4826000"/>
              <a:ext cx="3340100" cy="33401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5" name="Boog 4"/>
            <p:cNvSpPr/>
            <p:nvPr/>
          </p:nvSpPr>
          <p:spPr>
            <a:xfrm rot="5400000">
              <a:off x="1790700" y="-123835"/>
              <a:ext cx="3340100" cy="33401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Boog 5"/>
            <p:cNvSpPr/>
            <p:nvPr/>
          </p:nvSpPr>
          <p:spPr>
            <a:xfrm rot="16200000">
              <a:off x="7658102" y="4826000"/>
              <a:ext cx="3340100" cy="33401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sp>
        <p:nvSpPr>
          <p:cNvPr id="2" name="Tekstvak 1"/>
          <p:cNvSpPr txBox="1"/>
          <p:nvPr/>
        </p:nvSpPr>
        <p:spPr>
          <a:xfrm>
            <a:off x="539261" y="422031"/>
            <a:ext cx="5982982" cy="6186309"/>
          </a:xfrm>
          <a:prstGeom prst="rect">
            <a:avLst/>
          </a:prstGeom>
          <a:noFill/>
        </p:spPr>
        <p:txBody>
          <a:bodyPr wrap="square" rtlCol="0">
            <a:spAutoFit/>
          </a:bodyPr>
          <a:lstStyle/>
          <a:p>
            <a:r>
              <a:rPr lang="nl-NL" dirty="0" smtClean="0"/>
              <a:t>Zet bij A, B en C een auto neer. (bijsnijden).</a:t>
            </a:r>
          </a:p>
          <a:p>
            <a:endParaRPr lang="nl-NL" dirty="0" smtClean="0"/>
          </a:p>
          <a:p>
            <a:r>
              <a:rPr lang="nl-NL" dirty="0" smtClean="0"/>
              <a:t>Auto A geeft voorrang aan auto B en C.</a:t>
            </a:r>
          </a:p>
          <a:p>
            <a:r>
              <a:rPr lang="nl-NL" dirty="0" smtClean="0"/>
              <a:t>B gaat rechtdoor.</a:t>
            </a:r>
          </a:p>
          <a:p>
            <a:r>
              <a:rPr lang="nl-NL" dirty="0" smtClean="0"/>
              <a:t>C slaat rechtsaf.</a:t>
            </a:r>
          </a:p>
          <a:p>
            <a:r>
              <a:rPr lang="nl-NL" dirty="0" smtClean="0"/>
              <a:t>A gaat rechtdoor.</a:t>
            </a:r>
          </a:p>
          <a:p>
            <a:endParaRPr lang="nl-NL" dirty="0"/>
          </a:p>
          <a:p>
            <a:r>
              <a:rPr lang="nl-NL" dirty="0" smtClean="0"/>
              <a:t>Laat alle drie de auto’s na elkaar bewegen.</a:t>
            </a:r>
          </a:p>
          <a:p>
            <a:r>
              <a:rPr lang="nl-NL" dirty="0" smtClean="0"/>
              <a:t>Gebruik </a:t>
            </a:r>
            <a:r>
              <a:rPr lang="nl-NL" dirty="0" smtClean="0"/>
              <a:t>Animatie </a:t>
            </a:r>
            <a:r>
              <a:rPr lang="nl-NL" dirty="0" smtClean="0"/>
              <a:t>toevoegen &gt; meer animatiepaden. </a:t>
            </a:r>
            <a:endParaRPr lang="nl-NL" dirty="0" smtClean="0"/>
          </a:p>
          <a:p>
            <a:r>
              <a:rPr lang="nl-NL" dirty="0" smtClean="0"/>
              <a:t>Bij </a:t>
            </a:r>
            <a:r>
              <a:rPr lang="nl-NL" dirty="0" smtClean="0"/>
              <a:t>auto C moet je 2 animaties gebruiken</a:t>
            </a:r>
            <a:r>
              <a:rPr lang="nl-NL" dirty="0" smtClean="0"/>
              <a:t>.</a:t>
            </a:r>
          </a:p>
          <a:p>
            <a:r>
              <a:rPr lang="nl-NL" dirty="0" smtClean="0"/>
              <a:t>Kies meer animatiepaden en dan draaien (staat bij een ster), (niet ronddraaien kiezen) vervolgens door rechtsklikken op het balkje in het animatiedeelvenster kun je het aantal graden terug brengen tot 90. Het balkje van draaien moet korter en later starten. Dat kun je doen door op het einde het balkje in te schuiven en door verslepen.</a:t>
            </a:r>
            <a:endParaRPr lang="nl-NL" dirty="0"/>
          </a:p>
          <a:p>
            <a:r>
              <a:rPr lang="nl-NL" dirty="0" smtClean="0"/>
              <a:t>De animaties van auto C moet je ook aan elkaar koppelen,</a:t>
            </a:r>
          </a:p>
          <a:p>
            <a:r>
              <a:rPr lang="nl-NL" dirty="0" smtClean="0"/>
              <a:t>rechtsklik op het balkje</a:t>
            </a:r>
            <a:r>
              <a:rPr lang="nl-NL" dirty="0" smtClean="0"/>
              <a:t>.</a:t>
            </a:r>
          </a:p>
          <a:p>
            <a:endParaRPr lang="nl-NL" dirty="0" smtClean="0"/>
          </a:p>
          <a:p>
            <a:r>
              <a:rPr lang="nl-NL" dirty="0" smtClean="0"/>
              <a:t>Verwijder deze tekst.</a:t>
            </a:r>
          </a:p>
          <a:p>
            <a:endParaRPr lang="nl-NL" dirty="0" smtClean="0"/>
          </a:p>
          <a:p>
            <a:endParaRPr lang="nl-NL" dirty="0"/>
          </a:p>
        </p:txBody>
      </p:sp>
      <p:sp>
        <p:nvSpPr>
          <p:cNvPr id="11" name="Tekstvak 10"/>
          <p:cNvSpPr txBox="1"/>
          <p:nvPr/>
        </p:nvSpPr>
        <p:spPr>
          <a:xfrm>
            <a:off x="6869724" y="6119446"/>
            <a:ext cx="328246" cy="369332"/>
          </a:xfrm>
          <a:prstGeom prst="rect">
            <a:avLst/>
          </a:prstGeom>
          <a:noFill/>
        </p:spPr>
        <p:txBody>
          <a:bodyPr wrap="square" rtlCol="0">
            <a:spAutoFit/>
          </a:bodyPr>
          <a:lstStyle/>
          <a:p>
            <a:r>
              <a:rPr lang="nl-NL" dirty="0" smtClean="0"/>
              <a:t>A</a:t>
            </a:r>
            <a:endParaRPr lang="nl-NL" dirty="0"/>
          </a:p>
        </p:txBody>
      </p:sp>
      <p:sp>
        <p:nvSpPr>
          <p:cNvPr id="12" name="Tekstvak 11"/>
          <p:cNvSpPr txBox="1"/>
          <p:nvPr/>
        </p:nvSpPr>
        <p:spPr>
          <a:xfrm>
            <a:off x="8323385" y="2602523"/>
            <a:ext cx="548359" cy="369332"/>
          </a:xfrm>
          <a:prstGeom prst="rect">
            <a:avLst/>
          </a:prstGeom>
          <a:noFill/>
        </p:spPr>
        <p:txBody>
          <a:bodyPr wrap="square" rtlCol="0">
            <a:spAutoFit/>
          </a:bodyPr>
          <a:lstStyle/>
          <a:p>
            <a:r>
              <a:rPr lang="nl-NL" dirty="0" smtClean="0"/>
              <a:t>B</a:t>
            </a:r>
            <a:endParaRPr lang="nl-NL" dirty="0"/>
          </a:p>
        </p:txBody>
      </p:sp>
      <p:sp>
        <p:nvSpPr>
          <p:cNvPr id="13" name="Tekstvak 12"/>
          <p:cNvSpPr txBox="1"/>
          <p:nvPr/>
        </p:nvSpPr>
        <p:spPr>
          <a:xfrm>
            <a:off x="9187663" y="2602523"/>
            <a:ext cx="674680" cy="369332"/>
          </a:xfrm>
          <a:prstGeom prst="rect">
            <a:avLst/>
          </a:prstGeom>
          <a:noFill/>
        </p:spPr>
        <p:txBody>
          <a:bodyPr wrap="square" rtlCol="0">
            <a:spAutoFit/>
          </a:bodyPr>
          <a:lstStyle/>
          <a:p>
            <a:r>
              <a:rPr lang="nl-NL" dirty="0" smtClean="0"/>
              <a:t>C</a:t>
            </a:r>
            <a:endParaRPr lang="nl-NL" dirty="0"/>
          </a:p>
        </p:txBody>
      </p:sp>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2343" y="292701"/>
            <a:ext cx="1600200" cy="1400175"/>
          </a:xfrm>
          <a:prstGeom prst="rect">
            <a:avLst/>
          </a:prstGeom>
        </p:spPr>
      </p:pic>
    </p:spTree>
    <p:extLst>
      <p:ext uri="{BB962C8B-B14F-4D97-AF65-F5344CB8AC3E}">
        <p14:creationId xmlns:p14="http://schemas.microsoft.com/office/powerpoint/2010/main" val="265545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175483" y="307558"/>
            <a:ext cx="3818965" cy="1200329"/>
          </a:xfrm>
          <a:prstGeom prst="rect">
            <a:avLst/>
          </a:prstGeom>
          <a:noFill/>
        </p:spPr>
        <p:txBody>
          <a:bodyPr wrap="square" rtlCol="0">
            <a:spAutoFit/>
          </a:bodyPr>
          <a:lstStyle/>
          <a:p>
            <a:r>
              <a:rPr lang="nl-NL" dirty="0" smtClean="0"/>
              <a:t>Laat op deze dia een wiel van links naar rechts rollen. </a:t>
            </a:r>
          </a:p>
          <a:p>
            <a:r>
              <a:rPr lang="nl-NL" dirty="0" smtClean="0"/>
              <a:t>Probeer ook eens geluid bij te voegen. </a:t>
            </a:r>
          </a:p>
          <a:p>
            <a:r>
              <a:rPr lang="nl-NL" dirty="0" smtClean="0"/>
              <a:t>Verwijder deze uitleg.</a:t>
            </a:r>
            <a:endParaRPr lang="nl-NL" dirty="0"/>
          </a:p>
        </p:txBody>
      </p:sp>
    </p:spTree>
    <p:extLst>
      <p:ext uri="{BB962C8B-B14F-4D97-AF65-F5344CB8AC3E}">
        <p14:creationId xmlns:p14="http://schemas.microsoft.com/office/powerpoint/2010/main" val="217227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473569" y="902677"/>
            <a:ext cx="6013939" cy="1477328"/>
          </a:xfrm>
          <a:prstGeom prst="rect">
            <a:avLst/>
          </a:prstGeom>
          <a:noFill/>
        </p:spPr>
        <p:txBody>
          <a:bodyPr wrap="square" rtlCol="0">
            <a:spAutoFit/>
          </a:bodyPr>
          <a:lstStyle/>
          <a:p>
            <a:r>
              <a:rPr lang="nl-NL" dirty="0" smtClean="0"/>
              <a:t>Kopieer dia 3 naar </a:t>
            </a:r>
            <a:r>
              <a:rPr lang="nl-NL" smtClean="0"/>
              <a:t>deze plaats en </a:t>
            </a:r>
            <a:r>
              <a:rPr lang="nl-NL" dirty="0" smtClean="0"/>
              <a:t>maak op auto C een werkend knipperlicht voor rechtsaf.</a:t>
            </a:r>
          </a:p>
          <a:p>
            <a:endParaRPr lang="nl-NL" dirty="0"/>
          </a:p>
          <a:p>
            <a:r>
              <a:rPr lang="nl-NL" dirty="0" smtClean="0"/>
              <a:t>Lever de presentatie in op </a:t>
            </a:r>
            <a:r>
              <a:rPr lang="nl-NL" dirty="0" err="1" smtClean="0"/>
              <a:t>moodle</a:t>
            </a:r>
            <a:r>
              <a:rPr lang="nl-NL" dirty="0" smtClean="0"/>
              <a:t> bij werken met office power point. Verwijder deze dia.</a:t>
            </a:r>
            <a:endParaRPr lang="nl-NL" dirty="0"/>
          </a:p>
        </p:txBody>
      </p:sp>
    </p:spTree>
    <p:extLst>
      <p:ext uri="{BB962C8B-B14F-4D97-AF65-F5344CB8AC3E}">
        <p14:creationId xmlns:p14="http://schemas.microsoft.com/office/powerpoint/2010/main" val="33033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236</Words>
  <Application>Microsoft Office PowerPoint</Application>
  <PresentationFormat>Breedbeeld</PresentationFormat>
  <Paragraphs>27</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Bewegingen in een PPT</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Wiel of bal laten rollen</dc:title>
  <dc:creator>J. de Feijter</dc:creator>
  <cp:lastModifiedBy>J. de Feijter</cp:lastModifiedBy>
  <cp:revision>25</cp:revision>
  <dcterms:created xsi:type="dcterms:W3CDTF">2013-12-16T10:13:56Z</dcterms:created>
  <dcterms:modified xsi:type="dcterms:W3CDTF">2013-12-17T08:00:27Z</dcterms:modified>
</cp:coreProperties>
</file>